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86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2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8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2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80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7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2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5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5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0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708F-A4A2-49F6-B20B-128A87DF13E2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20E7-867D-4B93-93F5-5504F77EA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8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90564"/>
            <a:ext cx="6400800" cy="1714500"/>
          </a:xfrm>
        </p:spPr>
        <p:txBody>
          <a:bodyPr/>
          <a:lstStyle/>
          <a:p>
            <a:r>
              <a:rPr lang="ru-RU" dirty="0" err="1" smtClean="0"/>
              <a:t>Внима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" y="-99392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2276872"/>
            <a:ext cx="5832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Учреждение </a:t>
            </a:r>
          </a:p>
          <a:p>
            <a:pPr lvl="1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Хотимский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районный центр социального обслуживания населения» </a:t>
            </a:r>
          </a:p>
          <a:p>
            <a:pPr marL="0" lvl="1" algn="just"/>
            <a:r>
              <a:rPr lang="ru-RU" dirty="0" smtClean="0">
                <a:solidFill>
                  <a:srgbClr val="FFC000"/>
                </a:solidFill>
              </a:rPr>
              <a:t>с целью оказания помощи по подготовке детей к новому учебному году семьям, оказавшимся в трудной жизненной ситуации, с 2 по 31 августа 2021г. проводит благотворительную  акцию</a:t>
            </a:r>
          </a:p>
          <a:p>
            <a:pPr lvl="1" algn="ctr"/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«Ребенок идет в школу». 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</a:rPr>
              <a:t>          Приглашаем Вас оказать посильную помощь нуждающимся семьям в виде детской одежды и обуви б/у, спортивных, канцелярских товаров,  других школьных принадлежностей.  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         Всех тех, кто желает помочь, ждем по адресу: г.п.Хотимск, ул. Ленинская, д. 20, 2 этаж, каб.№5. Справки по телефону - 78977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75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2021-07-22T08:25:48Z</dcterms:created>
  <dcterms:modified xsi:type="dcterms:W3CDTF">2021-07-22T08:45:45Z</dcterms:modified>
</cp:coreProperties>
</file>