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8" r:id="rId5"/>
    <p:sldId id="294" r:id="rId6"/>
    <p:sldId id="263" r:id="rId7"/>
    <p:sldId id="265" r:id="rId8"/>
    <p:sldId id="271" r:id="rId9"/>
    <p:sldId id="272" r:id="rId10"/>
    <p:sldId id="295" r:id="rId11"/>
    <p:sldId id="273" r:id="rId12"/>
    <p:sldId id="274" r:id="rId13"/>
    <p:sldId id="296" r:id="rId14"/>
    <p:sldId id="297" r:id="rId15"/>
    <p:sldId id="275" r:id="rId16"/>
    <p:sldId id="298" r:id="rId17"/>
    <p:sldId id="276" r:id="rId18"/>
    <p:sldId id="277" r:id="rId19"/>
    <p:sldId id="278" r:id="rId20"/>
    <p:sldId id="279" r:id="rId21"/>
    <p:sldId id="300" r:id="rId22"/>
    <p:sldId id="29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8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6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2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5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0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2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7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B200-FA5B-42B0-BB70-F12C4767273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3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«По масштабам, политическим и военным результатам героическая борьба советских людей на временно оккупированной территории приобрела значение одного из важнейших факторов разгрома фашизма… Это был еще один фронт, созданный народной инициативой и высоким патриотизмом».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700" y="4881723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29 апреля 2005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церемонии открытия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г.Минске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архитектурно–скульптурного знака «Беларусь партизанская».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9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523" y="475923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 июля 1944 г. – символ завершения на нашей земле последней в истории Беларуси войны,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которой на нашей земле наступил прочный мир, начался период созидания. </a:t>
            </a:r>
          </a:p>
        </p:txBody>
      </p:sp>
      <p:pic>
        <p:nvPicPr>
          <p:cNvPr id="12290" name="Picture 2" descr="https://upload.wikimedia.org/wikipedia/commons/5/50/%D0%92%D0%B0%D0%BB%D0%B5%D0%BD%D1%82%D0%B8%D0%BD_%D0%92%D0%BE%D0%BB%D0%BA%D0%BE%D0%B2_%D0%9C%D0%B8%D0%BD%D1%81%D0%BA_3_%D0%B8%D1%8E%D0%BB%D1%8F_1944_%D0%B3%D0%BE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01" y="138545"/>
            <a:ext cx="9072044" cy="46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7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Великой Победы белорусский народ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буквальном смысле возродил свою республику из пепла.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БССР уже в 1950 году достигла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довоенного уровня по выпуску продукции и превзошла его. </a:t>
            </a:r>
          </a:p>
        </p:txBody>
      </p:sp>
      <p:pic>
        <p:nvPicPr>
          <p:cNvPr id="13314" name="Picture 2" descr="https://i.trse.ru/2021/10/8kgt-1200x9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58" y="2010295"/>
            <a:ext cx="4486019" cy="3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mart.by/upload/iblock/717/BELAZ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9" y="4176147"/>
            <a:ext cx="1797993" cy="11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kali.by/upload/iblock/9f1/9f1d4590f457ada013e940b4a5903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90" y="1986932"/>
            <a:ext cx="4451563" cy="34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.mediasalt.ru/images/356/356643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22" y="4176147"/>
            <a:ext cx="1979696" cy="13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7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804623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1950/1951 учебном году количество школ в республике достигло довоенного уровня.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768AC-06F3-43FB-AC94-D9F8162C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98" y="1930827"/>
            <a:ext cx="2454073" cy="18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A563CB-262D-4086-894C-551D49E7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8" y="3530454"/>
            <a:ext cx="2396146" cy="17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F8C95E-4617-42F6-9484-D6E695ED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02" y="4601106"/>
            <a:ext cx="2454074" cy="2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F1A0B4-49CB-4619-B15D-29EC8008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930827"/>
            <a:ext cx="6754535" cy="45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2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73C24C-A78A-4507-8CC2-8B0F9D1E90E6}"/>
              </a:ext>
            </a:extLst>
          </p:cNvPr>
          <p:cNvSpPr/>
          <p:nvPr/>
        </p:nvSpPr>
        <p:spPr>
          <a:xfrm>
            <a:off x="6829261" y="5221880"/>
            <a:ext cx="497353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Строились новые города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FD7C2A-16F5-4F75-92D8-38D4BC3B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600133"/>
            <a:ext cx="4984230" cy="28043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7E7179-C2C4-43A2-BAA4-10F6BD499E9F}"/>
              </a:ext>
            </a:extLst>
          </p:cNvPr>
          <p:cNvSpPr/>
          <p:nvPr/>
        </p:nvSpPr>
        <p:spPr>
          <a:xfrm>
            <a:off x="2719331" y="2873996"/>
            <a:ext cx="281353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Новополоцк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626621-4B4E-447B-A612-1B0AF83D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78" y="450248"/>
            <a:ext cx="6287157" cy="33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546A1-771A-4F85-B597-E34FB2D90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9" y="4008325"/>
            <a:ext cx="6287157" cy="2676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8BC2BD-F75B-4809-B28D-7D744F16F1CD}"/>
              </a:ext>
            </a:extLst>
          </p:cNvPr>
          <p:cNvSpPr/>
          <p:nvPr/>
        </p:nvSpPr>
        <p:spPr>
          <a:xfrm>
            <a:off x="5760478" y="3297779"/>
            <a:ext cx="23425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Солигорск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FFCEDE-6081-4009-9DFF-BF6D0490BF57}"/>
              </a:ext>
            </a:extLst>
          </p:cNvPr>
          <p:cNvSpPr/>
          <p:nvPr/>
        </p:nvSpPr>
        <p:spPr>
          <a:xfrm>
            <a:off x="321029" y="6161177"/>
            <a:ext cx="16062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Жодино</a:t>
            </a:r>
          </a:p>
        </p:txBody>
      </p:sp>
    </p:spTree>
    <p:extLst>
      <p:ext uri="{BB962C8B-B14F-4D97-AF65-F5344CB8AC3E}">
        <p14:creationId xmlns:p14="http://schemas.microsoft.com/office/powerpoint/2010/main" val="339097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645" y="455184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в мире музеем,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посвященным самой кровопролитной войне ХХ века,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стал Белорусский государственный музей истории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открытый в октябре 1944 г. </a:t>
            </a:r>
          </a:p>
        </p:txBody>
      </p:sp>
      <p:pic>
        <p:nvPicPr>
          <p:cNvPr id="14338" name="Picture 2" descr="https://1transfer.by/wp-content/uploads/2022/01/000038_19b9928c931ec2372dc32653a87d4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44" y="323274"/>
            <a:ext cx="5501820" cy="42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molbattle.ru/data/attachments/325/325872-af64902d0d24493b1bc836500dcbc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1" y="851674"/>
            <a:ext cx="5379119" cy="35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4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8272" y="3506789"/>
            <a:ext cx="7200928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12-й пятилетке (1986–1990 гг.) велась разработка 23-х республиканских комплексных программ </a:t>
            </a:r>
          </a:p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приоритетным направлениям фундаментальных исследований (машиностроение, электронные устройства, лазерная техника и др.).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33D8F5-7683-40E9-ADEB-BA6FAF52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0" y="0"/>
            <a:ext cx="3679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B33822-83D8-465D-B10B-B01C4311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2667" r="12789" b="4410"/>
          <a:stretch/>
        </p:blipFill>
        <p:spPr bwMode="auto">
          <a:xfrm>
            <a:off x="499073" y="684365"/>
            <a:ext cx="3679032" cy="59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4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7055" y="5371696"/>
            <a:ext cx="79551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 черты характера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белорусского народа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drikus.club/uploads/posts/2021-12/1640017599_81-drikus-club-p-traktor-s-plugom-tekhnika-krasivo-foto-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0" y="4179443"/>
            <a:ext cx="2813875" cy="18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mlyn.by/wp-content/uploads/2023/05/1625212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5" y="1173750"/>
            <a:ext cx="3030260" cy="2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vyverskiuypk.by/images/2223/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3" y="2440416"/>
            <a:ext cx="2973803" cy="19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99" y="195425"/>
            <a:ext cx="5855220" cy="4919482"/>
          </a:xfrm>
          <a:prstGeom prst="rect">
            <a:avLst/>
          </a:prstGeom>
        </p:spPr>
      </p:pic>
      <p:pic>
        <p:nvPicPr>
          <p:cNvPr id="15372" name="Picture 12" descr="https://cdnn11.img.sputnik.by/img/103790/00/1037900063_0:30:1600:1036_1920x0_80_0_0_c2c7854cf75f510766ae1bfce7bd6af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95" y="119739"/>
            <a:ext cx="3283069" cy="2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923676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«Мало беречь и возрождать. Актуальным стал вопрос                 о поэтапном культурном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»… Надо активней продвигать свои традиции, свои символы, своих артистов, художников и так далее. Тем более что спрос      на отечественное, на родное растет».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687050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и Парламенту.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2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15671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«Мы никогда не выставляли свою любовь напоказ,                        а просто, как говорят в народе,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рабiлi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2252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11 февраля 2021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своем докладе на шестом Всебелорусском народном собрании.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6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916908"/>
            <a:ext cx="9790546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наша страна празднует День народного единства, приуроченный одному из важнейших событий белорусской истории – воссоединению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1939 году Западной Беларуси и БССР. </a:t>
            </a:r>
          </a:p>
        </p:txBody>
      </p:sp>
      <p:pic>
        <p:nvPicPr>
          <p:cNvPr id="1028" name="Picture 4" descr="https://minsk-reklama.by/wp-content/uploads/2021/09/17-sentjabrja-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7" y="2897901"/>
            <a:ext cx="6270428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telishki.com/ru/files/news/image/0/0/1631277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6240"/>
          <a:stretch/>
        </p:blipFill>
        <p:spPr bwMode="auto">
          <a:xfrm>
            <a:off x="480290" y="2897901"/>
            <a:ext cx="4992914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27 февраля 2022 г. на республиканском референдуме 82,86% принявших участие в голосовании граждан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поддержали предложенные изменения и дополнения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Закон белорусского государства.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Новая редакция Конституции Республики Беларусь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вступила в силу 15 марта 2022 г. </a:t>
            </a:r>
          </a:p>
        </p:txBody>
      </p:sp>
      <p:pic>
        <p:nvPicPr>
          <p:cNvPr id="16386" name="Picture 2" descr="https://www.ch-smi.by/wp-content/uploads/2022/01/63ab583ee3042acfe855d39d6cc6a1d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11784" r="6734" b="7407"/>
          <a:stretch/>
        </p:blipFill>
        <p:spPr bwMode="auto">
          <a:xfrm>
            <a:off x="979056" y="2606436"/>
            <a:ext cx="3352800" cy="20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narachanka.by/wp-content/uploads/2020/10/konstituczi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20863"/>
          <a:stretch/>
        </p:blipFill>
        <p:spPr bwMode="auto">
          <a:xfrm>
            <a:off x="4331856" y="2715492"/>
            <a:ext cx="2473656" cy="29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0.rbk.ru/v6_top_pics/media/img/7/78/75646387207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46" y="2602052"/>
            <a:ext cx="4871991" cy="30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5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3204" y="987503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стране продолжается процесс консолидации усилий                    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BD9B47-F7B6-4BAD-A394-A850DE0C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43" y="2813182"/>
            <a:ext cx="5071403" cy="3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nform-progulka.by/images/cms-image-00002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744164"/>
            <a:ext cx="11223626" cy="5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6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947408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«Белорусское миролюбие не синоним жертвенности.                     В случае любой агрессии ответ белорусской стороны будет быстрым, жестким и адекватным».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465377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20 февраля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Совета Безопасности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9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 нашей истории – неотъемлемый элемент прочного фундамента, на котором мы строим свое будущее. </a:t>
            </a:r>
          </a:p>
        </p:txBody>
      </p:sp>
      <p:pic>
        <p:nvPicPr>
          <p:cNvPr id="2050" name="Picture 2" descr="https://quizizz.com/_media/quizzes/c1492933-b42b-42aa-92a3-4db42e375c1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7" y="1995035"/>
            <a:ext cx="3336100" cy="38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viazda.by/sites/default/files/field/image/1260x7084ad31cfb85148abc88210f6def39545c15534f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20" y="1995035"/>
            <a:ext cx="3000679" cy="19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p.by/upload/iblock/f99/f99759a6cd5912bcac77426a404541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832652"/>
            <a:ext cx="4323172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c.pics.livejournal.com/kottega/15585822/119889/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3" t="3081" r="3305" b="6182"/>
          <a:stretch/>
        </p:blipFill>
        <p:spPr bwMode="auto">
          <a:xfrm>
            <a:off x="4026710" y="4244611"/>
            <a:ext cx="2812693" cy="18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tic.tildacdn.com/tild6164-6334-4666-a266-386164346535/_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27" y="4129956"/>
            <a:ext cx="4295913" cy="2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0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закладывает новые культурные традиции.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558" y="5506807"/>
            <a:ext cx="504008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искусств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«Славянский базар в Витебске»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978" y="4139248"/>
            <a:ext cx="275651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Купалье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Александрия собирает друзей»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33112" y="5757179"/>
            <a:ext cx="272676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День белорусской письменности</a:t>
            </a:r>
          </a:p>
        </p:txBody>
      </p:sp>
      <p:pic>
        <p:nvPicPr>
          <p:cNvPr id="3074" name="Picture 2" descr="https://belrus.ru/upload/1/img_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" y="2339350"/>
            <a:ext cx="4523016" cy="3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gilev-region.gov.by/files/dsc02871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17" y="1545088"/>
            <a:ext cx="3759237" cy="250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enno.by/wp-content/uploads/2023/09/IMG_5055-768x5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/>
          <a:stretch/>
        </p:blipFill>
        <p:spPr bwMode="auto">
          <a:xfrm>
            <a:off x="8972337" y="2646608"/>
            <a:ext cx="2952855" cy="29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5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наша страна является общим, спокойным и уютным домом для представителей более 130 наций                                       и 25 вероисповеданий. Это важнейшая заслуга суверенного белорусского государства.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516" y="565811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гостеприимной белорусской земле люди разных этносов и религий всегда находили место для жизни и молитвы. </a:t>
            </a:r>
          </a:p>
        </p:txBody>
      </p:sp>
      <p:pic>
        <p:nvPicPr>
          <p:cNvPr id="4098" name="Picture 2" descr="https://content.onliner.by/news/1100x5616/7a8224ee1ec3d030cac2c350f5d743d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" y="2975032"/>
            <a:ext cx="3482228" cy="23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66" y="2517359"/>
            <a:ext cx="4587649" cy="2959431"/>
          </a:xfrm>
          <a:prstGeom prst="rect">
            <a:avLst/>
          </a:prstGeom>
        </p:spPr>
      </p:pic>
      <p:pic>
        <p:nvPicPr>
          <p:cNvPr id="4100" name="Picture 4" descr="https://www.sb.by/upload/iblock/074/0740f037690b9bc480185008185efc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48" y="2878429"/>
            <a:ext cx="4033538" cy="26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8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бренды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1" y="892629"/>
            <a:ext cx="5507656" cy="2622096"/>
          </a:xfrm>
          <a:prstGeom prst="rect">
            <a:avLst/>
          </a:prstGeom>
        </p:spPr>
      </p:pic>
      <p:pic>
        <p:nvPicPr>
          <p:cNvPr id="5122" name="Picture 2" descr="https://konfetka-store.ru/upload/iblock/da5/da5ecaf485c41cea55ae32f0aece08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507303"/>
            <a:ext cx="2218247" cy="16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abushkina.by/wp-content/uploads/2021/03/%D0%BB%D0%BE%D0%B3%D0%BE-%D0%B1%D0%B0%D0%B1%D1%83%D1%88%D0%BA%D0%B8%D0%BD%D0%B0-%D0%BA%D1%80%D1%8B%D0%BD%D0%BA%D0%B0-%D0%BF%D0%BB%D0%B0%D1%88%D0%BA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2" y="2314076"/>
            <a:ext cx="3222171" cy="1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fo-motors.ru/images/logos/maz_logo_e-motors_r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85" y="5138057"/>
            <a:ext cx="2406508" cy="160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2.wp.com/golvestnik.ru/wp-content/uploads/2019/07/15620751753677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0" y="3548980"/>
            <a:ext cx="3131911" cy="17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stpal.by/upload/iblock/0f2/0f2ed228c2489391eff5bb39cccc93e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6" y="5488407"/>
            <a:ext cx="2378775" cy="9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edia.beautyx.ee/amasty/brands/bieli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1" y="5138057"/>
            <a:ext cx="2968625" cy="15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r="561" b="2020"/>
          <a:stretch/>
        </p:blipFill>
        <p:spPr>
          <a:xfrm>
            <a:off x="1335502" y="3669201"/>
            <a:ext cx="3466142" cy="1521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420" y="5746346"/>
            <a:ext cx="2802142" cy="758329"/>
          </a:xfrm>
          <a:prstGeom prst="rect">
            <a:avLst/>
          </a:prstGeom>
        </p:spPr>
      </p:pic>
      <p:pic>
        <p:nvPicPr>
          <p:cNvPr id="5136" name="Picture 16" descr="https://static-ru.insales.ru/files/1/5752/13973112/original/%D0%91%D0%B5%D0%BB%D0%BB%D0%B0%D0%BA%D1%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54" y="4025247"/>
            <a:ext cx="2237449" cy="10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6291" y="365682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научно-технических достижений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«Беларусь интеллектуальная», 2023 г.</a:t>
            </a:r>
          </a:p>
        </p:txBody>
      </p:sp>
      <p:pic>
        <p:nvPicPr>
          <p:cNvPr id="1026" name="Picture 2" descr="https://cdn-ru.bitrix24.by/b12830932/landing/38a/38a5a5310638216ceed60e52627d6e21/foto_3_1x_1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4194848"/>
            <a:ext cx="3788641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ru.bitrix24.by/b12830932/landing/047/0473aba84cb4ef1cb13c0604f91e1deb/foto_5_1x_1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1479140"/>
            <a:ext cx="3834535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ru.bitrix24.by/b12830932/landing/0bb/0bb43d536b3aa936f9fd5a77b64e0ace/foto_83_1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4164252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ru.bitrix24.by/b12830932/landing/958/958dc9fe513bff5183afc096a346ebe1/foto_134_1x_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4194847"/>
            <a:ext cx="3788642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ru.bitrix24.by/b12830932/landing/27e/27e32df242bce30c54ae1f7b26d83d24/foto_251_1x_2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1479139"/>
            <a:ext cx="3834535" cy="25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ru.bitrix24.by/b12830932/landing/9ce/9ceb52629deb77867d12a66e1471a125/foto_252_1x_2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1479140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3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39097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«Сформированный за годы независимости духовный, нравственный, интеллектуальный, экономический базис позволяет нам с уверенностью смотреть в будущее.                          А народное единство, добросовестный труд и бережное отношение к своей земле являются залогом достижения самых заветных целей».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7586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 июля 2023 г. поздравляя соотечественников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Днем Независимости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271321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453" y="4011093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Желание воздать должное стремлению белорусского народа быть единым, а также гибридная агрессия стран Запада                     в отношении нашей страны, дополненная проявлениями исторического реваншизма Польши с ее мечтами вернуть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усходнiя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крэсы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», сделали понятным решение Президента Республики Беларусь воссоздать этот праздник. </a:t>
            </a:r>
          </a:p>
        </p:txBody>
      </p:sp>
      <p:pic>
        <p:nvPicPr>
          <p:cNvPr id="10242" name="Picture 2" descr="https://www.sb.by/upload/iblock/92d/92d2a45104f9d8adba40ed2a1b264d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9" y="350982"/>
            <a:ext cx="5167744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ostrovets.by/upload/sotbit.htmleditoraddition/fbd/8s4uyypyrpxav67pcjwkok4r36oe1baz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55" y="350981"/>
            <a:ext cx="4479086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9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3702" y="359163"/>
            <a:ext cx="8504595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II Игры стран СНГ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прошли 4–14 августа 2023 г.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20 видам спорта на 21 спортивном объекте в 10 городах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0580" y="5544730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изменила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самого мероприятия!</a:t>
            </a:r>
          </a:p>
        </p:txBody>
      </p:sp>
      <p:pic>
        <p:nvPicPr>
          <p:cNvPr id="6146" name="Picture 2" descr="https://berezino.by/media/k2/items/cache/23f81093d7bd2d6e9961235184c748fe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78" y="2505602"/>
            <a:ext cx="4688568" cy="2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тоги II Игр стран СНГ: яркие моменты праздника силы, воли и фантастических эмо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2" y="2341534"/>
            <a:ext cx="4495801" cy="29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80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2030" y="577844"/>
            <a:ext cx="850459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Спорт — вне политики!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491864"/>
            <a:ext cx="991985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2023 году в Беларуси пройдут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70 международных спортивных мероприятий.</a:t>
            </a:r>
          </a:p>
        </p:txBody>
      </p:sp>
      <p:pic>
        <p:nvPicPr>
          <p:cNvPr id="7170" name="Picture 2" descr="https://mycity.by/images/content/building/olimpi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7" y="1829933"/>
            <a:ext cx="6756854" cy="33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rchitime.ru/specarch/filimonov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92148"/>
            <a:ext cx="4823936" cy="32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21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418628"/>
            <a:ext cx="11739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белорусов поддержали судьбоносные инициативы Главы государства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выходу из кризиса и строительства государства для народа,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представленные А.Г. Лукашенко на референдуме 14 мая 1995 г.</a:t>
            </a:r>
          </a:p>
        </p:txBody>
      </p:sp>
      <p:pic>
        <p:nvPicPr>
          <p:cNvPr id="8196" name="Picture 4" descr="http://ddu65.minsk.edu.by/ru/sm_full.aspx?guid=28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22" y="3351115"/>
            <a:ext cx="3806826" cy="3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200914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Президентский курс не единожды получал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всенародную поддержку, в том числе по итогам референдумов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октября 2004 г. и 27 февраля 2022 г.</a:t>
            </a:r>
          </a:p>
        </p:txBody>
      </p:sp>
      <p:pic>
        <p:nvPicPr>
          <p:cNvPr id="9218" name="Picture 2" descr="https://static.lsm.lv/media/2022/02/large/1/hd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1" y="2927542"/>
            <a:ext cx="5503218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sb.by/upload/iblock/b13/b1385179b70161aad9c8cef8c693cb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2927542"/>
            <a:ext cx="4884511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50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669" y="874343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итог прожитого и пережитого нами в том,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независимую Республику Беларусь мы строим вместе,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народном единстве.</a:t>
            </a:r>
          </a:p>
        </p:txBody>
      </p:sp>
      <p:pic>
        <p:nvPicPr>
          <p:cNvPr id="10242" name="Picture 2" descr="https://1.bp.blogspot.com/-iRJ89BjWoNg/YUSGLPawRrI/AAAAAAAAAGY/MtSre1e8UZcale1erjrXb2d7f7cxheQlgCLcBGAsYHQ/w1200-h630-p-k-no-nu/PicsArt_09-15-10.41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74" y="2755264"/>
            <a:ext cx="722811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estnikmogileva.by/wp-content/uploads/2022/09/dsc04251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/>
          <a:stretch/>
        </p:blipFill>
        <p:spPr bwMode="auto">
          <a:xfrm>
            <a:off x="253669" y="2863168"/>
            <a:ext cx="4446331" cy="36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3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101639"/>
            <a:ext cx="11231419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«Первое условие суверенитета и независимости: народное единство. Мы, белорусы, всегда демонстрировали его в переломные моменты истории. Именно единство давало нам силы для победы над врагами и обстоятельствами…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Так было в 1939-м прошлого века, когда воссоединились наши исторические земли, что было бы невозможно без стремления белорусов жить в одной семье. Так было в годы Великой Отечественной войны, когда оккупанты столкнулись с поистине всенародным сопротивлением… В тяжелое послевоенное время … белорусы всегда были едины перед лицом трудностей и вызовов».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Национальному собранию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7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Мирным для западных белорусов этот договор Рижский                 не был. 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17 сентября 2022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патриотическом форуме «Это НАША история!».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711782"/>
            <a:ext cx="1123141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партизаны (до 10 тыс. человек) перешли к активным действиям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против польских властей.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sb.by/upload/iblock/e8a/e8a39c9c74498c2f6b4d86f412481f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2" y="2578652"/>
            <a:ext cx="5374291" cy="37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sportedu.by/wp-content/uploads/2021/09/0694CF0C-5A22-4329-9CE6-3F5BB9D582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55" y="2578653"/>
            <a:ext cx="6224846" cy="37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1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1107" y="751344"/>
            <a:ext cx="9609786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1939 г. в обстановке краха Польского государства и ввода войск Красной Армии на территорию Западной Беларуси произошло окончательное воссоединение белорусского народа в едином национальном государстве, каковым в это время являлась Белорусская ССР.</a:t>
            </a:r>
          </a:p>
        </p:txBody>
      </p:sp>
      <p:pic>
        <p:nvPicPr>
          <p:cNvPr id="9218" name="Picture 2" descr="https://www.sportedu.by/wp-content/uploads/2021/09/51A77931-C845-4165-ADE9-679E111C2A8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6" y="3532851"/>
            <a:ext cx="4869539" cy="30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sportedu.by/wp-content/uploads/2021/09/563553E2-7B7E-4E07-826D-49B1A15130C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15" y="3532851"/>
            <a:ext cx="4783764" cy="30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6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71" y="554166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кинотеатрах страны состоится премьера фильма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 другом берегу».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gorbibl.nov-centr.of.by/wp-content/uploads/2023/09/22.08.20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5912" r="4048" b="5704"/>
          <a:stretch/>
        </p:blipFill>
        <p:spPr bwMode="auto">
          <a:xfrm>
            <a:off x="2259671" y="480767"/>
            <a:ext cx="7673418" cy="5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1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963" y="4476435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движение, которое к 1944 году стало самым массовым на оккупированных нацистами и их сателлитами территориях.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646" y="73647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белорусы сплотились перед общей бедой.</a:t>
            </a:r>
          </a:p>
        </p:txBody>
      </p:sp>
      <p:pic>
        <p:nvPicPr>
          <p:cNvPr id="11266" name="Picture 2" descr="https://1.bp.blogspot.com/-NrZpJqk0BKU/XrFMll2cdfI/AAAAAAAAGcA/47x_OfN7FW4Ac-kCC-KKWDoDvF5YWvTYwCLcBGAsYHQ/s1600/s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/>
          <a:stretch/>
        </p:blipFill>
        <p:spPr bwMode="auto">
          <a:xfrm>
            <a:off x="83126" y="1759665"/>
            <a:ext cx="3597437" cy="26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rgentina.mfa.gov.by/kcfinder/upload/argentina/images/31._%D0%92_%D1%88%D1%82%D0%B0%D0%B1%D0%B5_%D0%9C%D0%B8%D0%BD%D1%81%D0%BA%D0%BE%D0%B3%D0%BE_%D0%BF%D0%B0%D1%80%D1%82%D0%B8%D0%B7%D0%B0%D0%BD%D1%81%D0%BA%D0%BE%D0%B3%D0%BE_%D1%81%D0%BE%D0%B5%D0%B4%D0%B8%D0%BD%D0%B5%D0%BD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62" y="1741193"/>
            <a:ext cx="4453370" cy="26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aralbum.ru/wp-content/uploads/2020/12/comment_132287_attachment_image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75" y="1739928"/>
            <a:ext cx="4101780" cy="26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34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1102</Words>
  <Application>Microsoft Office PowerPoint</Application>
  <PresentationFormat>Широкоэкранный</PresentationFormat>
  <Paragraphs>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ideolog-super</dc:creator>
  <cp:lastModifiedBy>Cepro</cp:lastModifiedBy>
  <cp:revision>60</cp:revision>
  <dcterms:created xsi:type="dcterms:W3CDTF">2023-09-07T16:02:53Z</dcterms:created>
  <dcterms:modified xsi:type="dcterms:W3CDTF">2023-09-11T09:24:19Z</dcterms:modified>
</cp:coreProperties>
</file>